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handoutMasterIdLst>
    <p:handoutMasterId r:id="rId5"/>
  </p:handoutMasterIdLst>
  <p:sldIdLst>
    <p:sldId id="293" r:id="rId2"/>
    <p:sldId id="292" r:id="rId3"/>
  </p:sldIdLst>
  <p:sldSz cx="9144000" cy="6858000" type="screen4x3"/>
  <p:notesSz cx="9939338" cy="6805613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기본 구역" id="{FC2917C1-480E-44C1-8293-5E9214EFBCFE}">
          <p14:sldIdLst>
            <p14:sldId id="293"/>
            <p14:sldId id="292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696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143">
          <p15:clr>
            <a:srgbClr val="A4A3A4"/>
          </p15:clr>
        </p15:guide>
        <p15:guide id="2" pos="313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BF7"/>
    <a:srgbClr val="990033"/>
    <a:srgbClr val="FD9472"/>
    <a:srgbClr val="D66C32"/>
    <a:srgbClr val="4D78AE"/>
    <a:srgbClr val="5AC4BE"/>
    <a:srgbClr val="D2EDEC"/>
    <a:srgbClr val="D5692D"/>
    <a:srgbClr val="BFD1E7"/>
    <a:srgbClr val="D0D8E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보통 스타일 2 - 강조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505E3EF-67EA-436B-97B2-0124C06EBD24}" styleName="보통 스타일 4 - 강조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F5AB1C69-6EDB-4FF4-983F-18BD219EF322}" styleName="보통 스타일 2 - 강조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69CF1AB2-1976-4502-BF36-3FF5EA218861}" styleName="보통 스타일 4 - 강조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8799B23B-EC83-4686-B30A-512413B5E67A}" styleName="밝은 스타일 3 - 강조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22838BEF-8BB2-4498-84A7-C5851F593DF1}" styleName="보통 스타일 4 - 강조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8A107856-5554-42FB-B03E-39F5DBC370BA}" styleName="보통 스타일 4 - 강조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5A111915-BE36-4E01-A7E5-04B1672EAD32}" styleName="밝은 스타일 2 - 강조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7DF18680-E054-41AD-8BC1-D1AEF772440D}" styleName="보통 스타일 2 - 강조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2" autoAdjust="0"/>
    <p:restoredTop sz="94660" autoAdjust="0"/>
  </p:normalViewPr>
  <p:slideViewPr>
    <p:cSldViewPr>
      <p:cViewPr varScale="1">
        <p:scale>
          <a:sx n="115" d="100"/>
          <a:sy n="115" d="100"/>
        </p:scale>
        <p:origin x="1098" y="102"/>
      </p:cViewPr>
      <p:guideLst>
        <p:guide orient="horz" pos="2160"/>
        <p:guide pos="3696"/>
      </p:guideLst>
    </p:cSldViewPr>
  </p:slideViewPr>
  <p:outlineViewPr>
    <p:cViewPr>
      <p:scale>
        <a:sx n="33" d="100"/>
        <a:sy n="33" d="100"/>
      </p:scale>
      <p:origin x="0" y="-4644"/>
    </p:cViewPr>
  </p:outlineViewPr>
  <p:notesTextViewPr>
    <p:cViewPr>
      <p:scale>
        <a:sx n="3" d="2"/>
        <a:sy n="3" d="2"/>
      </p:scale>
      <p:origin x="0" y="0"/>
    </p:cViewPr>
  </p:notesTextViewPr>
  <p:notesViewPr>
    <p:cSldViewPr>
      <p:cViewPr varScale="1">
        <p:scale>
          <a:sx n="114" d="100"/>
          <a:sy n="114" d="100"/>
        </p:scale>
        <p:origin x="-2124" y="-108"/>
      </p:cViewPr>
      <p:guideLst>
        <p:guide orient="horz" pos="2143"/>
        <p:guide pos="313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4307742" cy="34022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5629278" y="0"/>
            <a:ext cx="4307742" cy="34022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178088B-51DC-413A-8BE6-4964AF67303E}" type="datetimeFigureOut">
              <a:rPr lang="ko-KR" altLang="en-US" smtClean="0"/>
              <a:t>2018-01-09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1" y="6464300"/>
            <a:ext cx="4307742" cy="3402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5629278" y="6464300"/>
            <a:ext cx="4307742" cy="3402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69D0F59-E029-4953-A51B-EEE92879703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748453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6888" cy="339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5629275" y="0"/>
            <a:ext cx="4308475" cy="339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46E974-FBA0-4BE0-9C9A-64BFC5D3E7F7}" type="datetimeFigureOut">
              <a:rPr lang="ko-KR" altLang="en-US" smtClean="0"/>
              <a:t>2018-01-09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3270250" y="511175"/>
            <a:ext cx="3400425" cy="25511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993775" y="3232150"/>
            <a:ext cx="7951788" cy="306228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6464300"/>
            <a:ext cx="4306888" cy="339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5629275" y="6464300"/>
            <a:ext cx="4308475" cy="339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518EA5-F27D-4838-BE10-8ADE2DFF99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309001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제목 </a:t>
            </a:r>
            <a:r>
              <a:rPr lang="en-US" altLang="ko-KR" dirty="0" smtClean="0"/>
              <a:t>: 48</a:t>
            </a:r>
            <a:r>
              <a:rPr lang="ko-KR" altLang="en-US" smtClean="0"/>
              <a:t>포인트</a:t>
            </a:r>
            <a:endParaRPr lang="en-US" altLang="ko-KR" dirty="0" smtClean="0"/>
          </a:p>
          <a:p>
            <a:r>
              <a:rPr lang="ko-KR" altLang="en-US" dirty="0" smtClean="0"/>
              <a:t>내용 </a:t>
            </a:r>
            <a:r>
              <a:rPr lang="en-US" altLang="ko-KR" dirty="0" smtClean="0"/>
              <a:t>: 32</a:t>
            </a:r>
            <a:r>
              <a:rPr lang="ko-KR" altLang="en-US" smtClean="0"/>
              <a:t>포인트</a:t>
            </a: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518EA5-F27D-4838-BE10-8ADE2DFF9996}" type="slidenum">
              <a:rPr lang="ko-KR" altLang="en-US" smtClean="0"/>
              <a:t>1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6216258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제목 </a:t>
            </a:r>
            <a:r>
              <a:rPr lang="en-US" altLang="ko-KR" dirty="0" smtClean="0"/>
              <a:t>: 48</a:t>
            </a:r>
            <a:r>
              <a:rPr lang="ko-KR" altLang="en-US" smtClean="0"/>
              <a:t>포인트</a:t>
            </a:r>
            <a:endParaRPr lang="en-US" altLang="ko-KR" dirty="0" smtClean="0"/>
          </a:p>
          <a:p>
            <a:r>
              <a:rPr lang="ko-KR" altLang="en-US" dirty="0" smtClean="0"/>
              <a:t>내용 </a:t>
            </a:r>
            <a:r>
              <a:rPr lang="en-US" altLang="ko-KR" dirty="0" smtClean="0"/>
              <a:t>: 32</a:t>
            </a:r>
            <a:r>
              <a:rPr lang="ko-KR" altLang="en-US" smtClean="0"/>
              <a:t>포인트</a:t>
            </a: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518EA5-F27D-4838-BE10-8ADE2DFF9996}" type="slidenum">
              <a:rPr lang="ko-KR" altLang="en-US" smtClean="0"/>
              <a:t>2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1338726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텍스트 개체 틀 14"/>
          <p:cNvSpPr>
            <a:spLocks noGrp="1"/>
          </p:cNvSpPr>
          <p:nvPr>
            <p:ph type="body" sz="quarter" idx="11"/>
          </p:nvPr>
        </p:nvSpPr>
        <p:spPr>
          <a:xfrm>
            <a:off x="4644008" y="1398434"/>
            <a:ext cx="3744000" cy="900000"/>
          </a:xfrm>
        </p:spPr>
        <p:txBody>
          <a:bodyPr anchor="ctr">
            <a:noAutofit/>
          </a:bodyPr>
          <a:lstStyle>
            <a:lvl1pPr algn="ctr">
              <a:lnSpc>
                <a:spcPts val="3600"/>
              </a:lnSpc>
              <a:buNone/>
              <a:defRPr sz="3200" b="1">
                <a:solidFill>
                  <a:schemeClr val="bg1"/>
                </a:solidFill>
              </a:defRPr>
            </a:lvl1pPr>
            <a:lvl2pPr>
              <a:defRPr>
                <a:solidFill>
                  <a:schemeClr val="bg1">
                    <a:lumMod val="50000"/>
                  </a:schemeClr>
                </a:solidFill>
              </a:defRPr>
            </a:lvl2pPr>
            <a:lvl3pPr>
              <a:defRPr>
                <a:solidFill>
                  <a:schemeClr val="bg1">
                    <a:lumMod val="50000"/>
                  </a:schemeClr>
                </a:solidFill>
              </a:defRPr>
            </a:lvl3pPr>
            <a:lvl4pPr>
              <a:defRPr>
                <a:solidFill>
                  <a:schemeClr val="bg1">
                    <a:lumMod val="50000"/>
                  </a:schemeClr>
                </a:solidFill>
              </a:defRPr>
            </a:lvl4pPr>
            <a:lvl5pPr>
              <a:defRPr>
                <a:solidFill>
                  <a:schemeClr val="bg1">
                    <a:lumMod val="50000"/>
                  </a:schemeClr>
                </a:solidFill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  <a:endParaRPr lang="ko-KR" altLang="en-US" dirty="0"/>
          </a:p>
        </p:txBody>
      </p:sp>
      <p:sp>
        <p:nvSpPr>
          <p:cNvPr id="10" name="제목 5"/>
          <p:cNvSpPr>
            <a:spLocks noGrp="1"/>
          </p:cNvSpPr>
          <p:nvPr>
            <p:ph type="title"/>
          </p:nvPr>
        </p:nvSpPr>
        <p:spPr>
          <a:xfrm>
            <a:off x="4802276" y="2492896"/>
            <a:ext cx="3600000" cy="900000"/>
          </a:xfrm>
          <a:noFill/>
          <a:ln w="9525">
            <a:noFill/>
            <a:miter lim="800000"/>
            <a:headEnd/>
            <a:tailEnd/>
          </a:ln>
        </p:spPr>
        <p:txBody>
          <a:bodyPr>
            <a:noAutofit/>
          </a:bodyPr>
          <a:lstStyle>
            <a:lvl1pPr marL="0" indent="0" algn="just" rtl="0" eaLnBrk="0" fontAlgn="base" latinLnBrk="1" hangingPunct="0">
              <a:spcBef>
                <a:spcPct val="0"/>
              </a:spcBef>
              <a:spcAft>
                <a:spcPts val="600"/>
              </a:spcAft>
              <a:buFont typeface="+mj-lt"/>
              <a:buNone/>
              <a:defRPr lang="ko-KR" altLang="en-US" sz="2800" b="1" kern="1200" dirty="0">
                <a:solidFill>
                  <a:schemeClr val="tx2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11" name="텍스트 개체 틀 11"/>
          <p:cNvSpPr>
            <a:spLocks noGrp="1"/>
          </p:cNvSpPr>
          <p:nvPr>
            <p:ph type="body" sz="quarter" idx="10"/>
          </p:nvPr>
        </p:nvSpPr>
        <p:spPr>
          <a:xfrm>
            <a:off x="4716416" y="4653136"/>
            <a:ext cx="3600000" cy="714381"/>
          </a:xfrm>
        </p:spPr>
        <p:txBody>
          <a:bodyPr anchor="ctr">
            <a:normAutofit/>
          </a:bodyPr>
          <a:lstStyle>
            <a:lvl1pPr algn="r">
              <a:buNone/>
              <a:defRPr sz="2000"/>
            </a:lvl1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</p:txBody>
      </p:sp>
      <p:sp>
        <p:nvSpPr>
          <p:cNvPr id="14" name="텍스트 개체 틀 11"/>
          <p:cNvSpPr>
            <a:spLocks noGrp="1"/>
          </p:cNvSpPr>
          <p:nvPr>
            <p:ph type="body" sz="quarter" idx="12"/>
          </p:nvPr>
        </p:nvSpPr>
        <p:spPr>
          <a:xfrm>
            <a:off x="5220072" y="3501008"/>
            <a:ext cx="3096344" cy="714381"/>
          </a:xfrm>
        </p:spPr>
        <p:txBody>
          <a:bodyPr anchor="ctr">
            <a:noAutofit/>
          </a:bodyPr>
          <a:lstStyle>
            <a:lvl1pPr algn="l">
              <a:buNone/>
              <a:defRPr sz="2200" b="1">
                <a:solidFill>
                  <a:srgbClr val="FF5C01"/>
                </a:solidFill>
              </a:defRPr>
            </a:lvl1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목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도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학습목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Rectangle 116"/>
          <p:cNvSpPr>
            <a:spLocks noChangeArrowheads="1"/>
          </p:cNvSpPr>
          <p:nvPr/>
        </p:nvSpPr>
        <p:spPr bwMode="auto">
          <a:xfrm>
            <a:off x="1009705" y="1714500"/>
            <a:ext cx="6072186" cy="3252788"/>
          </a:xfrm>
          <a:prstGeom prst="roundRect">
            <a:avLst>
              <a:gd name="adj" fmla="val 5423"/>
            </a:avLst>
          </a:prstGeom>
          <a:ln w="76200">
            <a:solidFill>
              <a:srgbClr val="FF5C01"/>
            </a:solidFill>
            <a:headEnd/>
            <a:tailEnd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>
              <a:latin typeface="+mn-lt"/>
              <a:ea typeface="+mn-ea"/>
            </a:endParaRPr>
          </a:p>
        </p:txBody>
      </p:sp>
      <p:sp>
        <p:nvSpPr>
          <p:cNvPr id="235" name="텍스트 개체 틀 6"/>
          <p:cNvSpPr>
            <a:spLocks noGrp="1"/>
          </p:cNvSpPr>
          <p:nvPr>
            <p:ph type="body" sz="quarter" idx="10"/>
          </p:nvPr>
        </p:nvSpPr>
        <p:spPr>
          <a:xfrm>
            <a:off x="1223392" y="1928802"/>
            <a:ext cx="5572165" cy="2786082"/>
          </a:xfrm>
        </p:spPr>
        <p:txBody>
          <a:bodyPr>
            <a:normAutofit/>
          </a:bodyPr>
          <a:lstStyle>
            <a:lvl1pPr marL="180975" indent="-180975" algn="just">
              <a:defRPr sz="2200" b="1"/>
            </a:lvl1pPr>
            <a:lvl2pPr marL="361950" indent="-180975" algn="just">
              <a:buNone/>
              <a:defRPr sz="1800"/>
            </a:lvl2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</p:txBody>
      </p:sp>
      <p:pic>
        <p:nvPicPr>
          <p:cNvPr id="120" name="그림 119" descr="캐릭터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6642960" y="3356946"/>
            <a:ext cx="2161036" cy="2880366"/>
          </a:xfrm>
          <a:prstGeom prst="rect">
            <a:avLst/>
          </a:prstGeom>
        </p:spPr>
      </p:pic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본문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개념확인문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해보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마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ko-KR" dirty="0" smtClean="0"/>
              <a:t>5</a:t>
            </a:r>
            <a:fld id="{1171F970-A8DB-4977-A61F-EB0BC14948DD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7" r:id="rId6"/>
    <p:sldLayoutId id="2147483659" r:id="rId7"/>
    <p:sldLayoutId id="2147483658" r:id="rId8"/>
    <p:sldLayoutId id="2147483656" r:id="rId9"/>
  </p:sldLayoutIdLst>
  <p:transition/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8"/>
          <p:cNvSpPr txBox="1">
            <a:spLocks/>
          </p:cNvSpPr>
          <p:nvPr/>
        </p:nvSpPr>
        <p:spPr bwMode="auto">
          <a:xfrm>
            <a:off x="1018311" y="1196752"/>
            <a:ext cx="7427209" cy="516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ts val="3600"/>
              </a:lnSpc>
              <a:buNone/>
            </a:pPr>
            <a:endParaRPr lang="en-US" altLang="ko-KR" sz="2800" b="1" spc="-20" dirty="0">
              <a:latin typeface="+mn-ea"/>
            </a:endParaRPr>
          </a:p>
        </p:txBody>
      </p:sp>
      <p:sp>
        <p:nvSpPr>
          <p:cNvPr id="20" name="슬라이드 번호 개체 틀 1"/>
          <p:cNvSpPr txBox="1">
            <a:spLocks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8D90E297-1BED-4AC2-A835-9175934ACEEB}" type="slidenum">
              <a:rPr lang="ko-KR" altLang="en-US" sz="120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pPr algn="r"/>
              <a:t>1</a:t>
            </a:fld>
            <a:endParaRPr lang="ko-KR" alt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3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0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44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45" name="Rectangle 1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pSp>
        <p:nvGrpSpPr>
          <p:cNvPr id="22" name="그룹 21"/>
          <p:cNvGrpSpPr/>
          <p:nvPr/>
        </p:nvGrpSpPr>
        <p:grpSpPr>
          <a:xfrm>
            <a:off x="539552" y="765625"/>
            <a:ext cx="2700000" cy="553998"/>
            <a:chOff x="611560" y="1014276"/>
            <a:chExt cx="2700000" cy="553998"/>
          </a:xfrm>
        </p:grpSpPr>
        <p:sp>
          <p:nvSpPr>
            <p:cNvPr id="23" name="TextBox 6"/>
            <p:cNvSpPr txBox="1">
              <a:spLocks noChangeArrowheads="1"/>
            </p:cNvSpPr>
            <p:nvPr/>
          </p:nvSpPr>
          <p:spPr bwMode="auto">
            <a:xfrm>
              <a:off x="611560" y="1014276"/>
              <a:ext cx="2700000" cy="553998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r>
                <a:rPr lang="ko-KR" altLang="en-US" sz="3000" b="1" dirty="0" smtClean="0">
                  <a:solidFill>
                    <a:schemeClr val="bg1"/>
                  </a:solidFill>
                  <a:latin typeface="+mn-ea"/>
                </a:rPr>
                <a:t>탐구 활동</a:t>
              </a:r>
              <a:endParaRPr lang="ko-KR" altLang="en-US" sz="30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24" name="TextBox 6"/>
            <p:cNvSpPr txBox="1">
              <a:spLocks noChangeArrowheads="1"/>
            </p:cNvSpPr>
            <p:nvPr/>
          </p:nvSpPr>
          <p:spPr bwMode="auto">
            <a:xfrm>
              <a:off x="2457645" y="1060442"/>
              <a:ext cx="818211" cy="461665"/>
            </a:xfrm>
            <a:prstGeom prst="rect">
              <a:avLst/>
            </a:prstGeom>
            <a:solidFill>
              <a:schemeClr val="bg1"/>
            </a:solidFill>
            <a:ln w="76200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pPr algn="ctr"/>
              <a:r>
                <a:rPr lang="ko-KR" altLang="en-US" sz="2400" b="1" smtClean="0">
                  <a:solidFill>
                    <a:schemeClr val="accent1"/>
                  </a:solidFill>
                  <a:latin typeface="+mn-ea"/>
                </a:rPr>
                <a:t>정답</a:t>
              </a:r>
              <a:endParaRPr lang="ko-KR" altLang="en-US" sz="2400" b="1" dirty="0">
                <a:solidFill>
                  <a:schemeClr val="accent1"/>
                </a:solidFill>
                <a:latin typeface="+mn-ea"/>
              </a:endParaRPr>
            </a:p>
          </p:txBody>
        </p:sp>
      </p:grpSp>
      <p:sp>
        <p:nvSpPr>
          <p:cNvPr id="2" name="직사각형 1"/>
          <p:cNvSpPr/>
          <p:nvPr/>
        </p:nvSpPr>
        <p:spPr>
          <a:xfrm>
            <a:off x="539552" y="1568981"/>
            <a:ext cx="7841126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altLang="ko-KR" sz="2400" dirty="0"/>
              <a:t>#include &lt;stdio.h&gt;</a:t>
            </a:r>
          </a:p>
          <a:p>
            <a:r>
              <a:rPr lang="pt-BR" altLang="ko-KR" sz="2400" dirty="0"/>
              <a:t>int d[100][100];</a:t>
            </a:r>
          </a:p>
          <a:p>
            <a:r>
              <a:rPr lang="pt-BR" altLang="ko-KR" sz="2400" dirty="0"/>
              <a:t>int n, m, k;</a:t>
            </a:r>
          </a:p>
          <a:p>
            <a:r>
              <a:rPr lang="pt-BR" altLang="ko-KR" sz="2400" dirty="0"/>
              <a:t>int x, y, v;</a:t>
            </a:r>
          </a:p>
          <a:p>
            <a:r>
              <a:rPr lang="pt-BR" altLang="ko-KR" sz="2400" dirty="0"/>
              <a:t>int main( )</a:t>
            </a:r>
          </a:p>
          <a:p>
            <a:r>
              <a:rPr lang="pt-BR" altLang="ko-KR" sz="2400" dirty="0"/>
              <a:t>{</a:t>
            </a:r>
          </a:p>
          <a:p>
            <a:r>
              <a:rPr lang="pt-BR" altLang="ko-KR" sz="2400" dirty="0" smtClean="0"/>
              <a:t>    scanf</a:t>
            </a:r>
            <a:r>
              <a:rPr lang="pt-BR" altLang="ko-KR" sz="2400" dirty="0"/>
              <a:t>("%d %d %d", &amp;n, &amp;m, &amp;k</a:t>
            </a:r>
            <a:r>
              <a:rPr lang="pt-BR" altLang="ko-KR" sz="2400" dirty="0" smtClean="0"/>
              <a:t>);</a:t>
            </a:r>
          </a:p>
          <a:p>
            <a:endParaRPr lang="pt-BR" altLang="ko-KR" sz="2400" dirty="0"/>
          </a:p>
          <a:p>
            <a:r>
              <a:rPr lang="pt-BR" altLang="ko-KR" sz="2400" dirty="0" smtClean="0"/>
              <a:t>    for(int </a:t>
            </a:r>
            <a:r>
              <a:rPr lang="pt-BR" altLang="ko-KR" sz="2400" dirty="0"/>
              <a:t>i = 0; i &lt; k; i ++)</a:t>
            </a:r>
          </a:p>
          <a:p>
            <a:r>
              <a:rPr lang="pt-BR" altLang="ko-KR" sz="2400" dirty="0" smtClean="0"/>
              <a:t>    {</a:t>
            </a:r>
            <a:endParaRPr lang="pt-BR" altLang="ko-KR" sz="2400" dirty="0"/>
          </a:p>
          <a:p>
            <a:r>
              <a:rPr lang="pt-BR" altLang="ko-KR" sz="2400" dirty="0" smtClean="0"/>
              <a:t>         scanf</a:t>
            </a:r>
            <a:r>
              <a:rPr lang="pt-BR" altLang="ko-KR" sz="2400" dirty="0"/>
              <a:t>("%d %d %d", &amp;x, &amp;y, &amp;v);</a:t>
            </a:r>
          </a:p>
          <a:p>
            <a:r>
              <a:rPr lang="pt-BR" altLang="ko-KR" sz="2400" dirty="0" smtClean="0"/>
              <a:t>         d[x</a:t>
            </a:r>
            <a:r>
              <a:rPr lang="pt-BR" altLang="ko-KR" sz="2400" dirty="0"/>
              <a:t>][y] = v;</a:t>
            </a:r>
          </a:p>
          <a:p>
            <a:r>
              <a:rPr lang="pt-BR" altLang="ko-KR" sz="2400" dirty="0" smtClean="0"/>
              <a:t>    }</a:t>
            </a:r>
            <a:endParaRPr lang="pt-BR" altLang="ko-KR" sz="2400" dirty="0"/>
          </a:p>
        </p:txBody>
      </p:sp>
      <p:sp>
        <p:nvSpPr>
          <p:cNvPr id="15" name="모서리가 둥근 직사각형 14">
            <a:hlinkClick r:id="" action="ppaction://hlinkshowjump?jump=nextslide"/>
          </p:cNvPr>
          <p:cNvSpPr/>
          <p:nvPr/>
        </p:nvSpPr>
        <p:spPr>
          <a:xfrm>
            <a:off x="7575375" y="811280"/>
            <a:ext cx="1216390" cy="482911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다음▷</a:t>
            </a:r>
            <a:endParaRPr lang="ko-KR" altLang="en-US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21270697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8"/>
          <p:cNvSpPr txBox="1">
            <a:spLocks/>
          </p:cNvSpPr>
          <p:nvPr/>
        </p:nvSpPr>
        <p:spPr bwMode="auto">
          <a:xfrm>
            <a:off x="1018311" y="1196752"/>
            <a:ext cx="7427209" cy="516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ts val="3600"/>
              </a:lnSpc>
              <a:buNone/>
            </a:pPr>
            <a:endParaRPr lang="en-US" altLang="ko-KR" sz="2800" b="1" spc="-20" dirty="0">
              <a:latin typeface="+mn-ea"/>
            </a:endParaRPr>
          </a:p>
        </p:txBody>
      </p:sp>
      <p:sp>
        <p:nvSpPr>
          <p:cNvPr id="20" name="슬라이드 번호 개체 틀 1"/>
          <p:cNvSpPr txBox="1">
            <a:spLocks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8D90E297-1BED-4AC2-A835-9175934ACEEB}" type="slidenum">
              <a:rPr lang="ko-KR" altLang="en-US" sz="120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pPr algn="r"/>
              <a:t>2</a:t>
            </a:fld>
            <a:endParaRPr lang="ko-KR" alt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3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0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44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45" name="Rectangle 1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pSp>
        <p:nvGrpSpPr>
          <p:cNvPr id="22" name="그룹 21"/>
          <p:cNvGrpSpPr/>
          <p:nvPr/>
        </p:nvGrpSpPr>
        <p:grpSpPr>
          <a:xfrm>
            <a:off x="539552" y="765625"/>
            <a:ext cx="2700000" cy="553998"/>
            <a:chOff x="611560" y="1014276"/>
            <a:chExt cx="2700000" cy="553998"/>
          </a:xfrm>
        </p:grpSpPr>
        <p:sp>
          <p:nvSpPr>
            <p:cNvPr id="23" name="TextBox 6"/>
            <p:cNvSpPr txBox="1">
              <a:spLocks noChangeArrowheads="1"/>
            </p:cNvSpPr>
            <p:nvPr/>
          </p:nvSpPr>
          <p:spPr bwMode="auto">
            <a:xfrm>
              <a:off x="611560" y="1014276"/>
              <a:ext cx="2700000" cy="553998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r>
                <a:rPr lang="ko-KR" altLang="en-US" sz="3000" b="1" dirty="0" smtClean="0">
                  <a:solidFill>
                    <a:schemeClr val="bg1"/>
                  </a:solidFill>
                  <a:latin typeface="+mn-ea"/>
                </a:rPr>
                <a:t>탐구 활동</a:t>
              </a:r>
              <a:endParaRPr lang="ko-KR" altLang="en-US" sz="30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24" name="TextBox 6"/>
            <p:cNvSpPr txBox="1">
              <a:spLocks noChangeArrowheads="1"/>
            </p:cNvSpPr>
            <p:nvPr/>
          </p:nvSpPr>
          <p:spPr bwMode="auto">
            <a:xfrm>
              <a:off x="2457645" y="1060442"/>
              <a:ext cx="818211" cy="461665"/>
            </a:xfrm>
            <a:prstGeom prst="rect">
              <a:avLst/>
            </a:prstGeom>
            <a:solidFill>
              <a:schemeClr val="bg1"/>
            </a:solidFill>
            <a:ln w="76200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pPr algn="ctr"/>
              <a:r>
                <a:rPr lang="ko-KR" altLang="en-US" sz="2400" b="1" smtClean="0">
                  <a:solidFill>
                    <a:schemeClr val="accent1"/>
                  </a:solidFill>
                  <a:latin typeface="+mn-ea"/>
                </a:rPr>
                <a:t>정답</a:t>
              </a:r>
              <a:endParaRPr lang="ko-KR" altLang="en-US" sz="2400" b="1" dirty="0">
                <a:solidFill>
                  <a:schemeClr val="accent1"/>
                </a:solidFill>
                <a:latin typeface="+mn-ea"/>
              </a:endParaRPr>
            </a:p>
          </p:txBody>
        </p:sp>
      </p:grpSp>
      <p:sp>
        <p:nvSpPr>
          <p:cNvPr id="2" name="직사각형 1"/>
          <p:cNvSpPr/>
          <p:nvPr/>
        </p:nvSpPr>
        <p:spPr>
          <a:xfrm>
            <a:off x="539552" y="1578759"/>
            <a:ext cx="784112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altLang="ko-KR" sz="2400" dirty="0" smtClean="0"/>
              <a:t>    for(int </a:t>
            </a:r>
            <a:r>
              <a:rPr lang="pt-BR" altLang="ko-KR" sz="2400" dirty="0"/>
              <a:t>i = 0; i &lt; n; i ++)</a:t>
            </a:r>
          </a:p>
          <a:p>
            <a:r>
              <a:rPr lang="pt-BR" altLang="ko-KR" sz="2400" dirty="0" smtClean="0"/>
              <a:t>    {</a:t>
            </a:r>
            <a:endParaRPr lang="pt-BR" altLang="ko-KR" sz="2400" dirty="0"/>
          </a:p>
          <a:p>
            <a:r>
              <a:rPr lang="pt-BR" altLang="ko-KR" sz="2400" dirty="0" smtClean="0"/>
              <a:t>        for(int </a:t>
            </a:r>
            <a:r>
              <a:rPr lang="pt-BR" altLang="ko-KR" sz="2400" dirty="0"/>
              <a:t>j = 0; j &lt; m; j ++)</a:t>
            </a:r>
          </a:p>
          <a:p>
            <a:r>
              <a:rPr lang="pt-BR" altLang="ko-KR" sz="2400" dirty="0" smtClean="0"/>
              <a:t>            printf</a:t>
            </a:r>
            <a:r>
              <a:rPr lang="pt-BR" altLang="ko-KR" sz="2400" dirty="0"/>
              <a:t>("%d ", d[i][j]);</a:t>
            </a:r>
          </a:p>
          <a:p>
            <a:r>
              <a:rPr lang="pt-BR" altLang="ko-KR" sz="2400" dirty="0" smtClean="0"/>
              <a:t>        printf</a:t>
            </a:r>
            <a:r>
              <a:rPr lang="pt-BR" altLang="ko-KR" sz="2400" dirty="0"/>
              <a:t>("\n");</a:t>
            </a:r>
          </a:p>
          <a:p>
            <a:r>
              <a:rPr lang="pt-BR" altLang="ko-KR" sz="2400" dirty="0" smtClean="0"/>
              <a:t>    }</a:t>
            </a:r>
            <a:endParaRPr lang="pt-BR" altLang="ko-KR" sz="2400" dirty="0"/>
          </a:p>
          <a:p>
            <a:r>
              <a:rPr lang="pt-BR" altLang="ko-KR" sz="2400" dirty="0"/>
              <a:t>}</a:t>
            </a:r>
            <a:endParaRPr lang="ko-KR" altLang="en-US" sz="2400" dirty="0"/>
          </a:p>
        </p:txBody>
      </p:sp>
      <p:sp>
        <p:nvSpPr>
          <p:cNvPr id="15" name="모서리가 둥근 직사각형 14">
            <a:hlinkClick r:id="" action="ppaction://hlinkshowjump?jump=endshow"/>
          </p:cNvPr>
          <p:cNvSpPr/>
          <p:nvPr/>
        </p:nvSpPr>
        <p:spPr>
          <a:xfrm>
            <a:off x="7740352" y="821811"/>
            <a:ext cx="1216390" cy="482911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X </a:t>
            </a:r>
            <a:r>
              <a:rPr lang="ko-KR" altLang="en-US" sz="20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닫기</a:t>
            </a:r>
            <a:endParaRPr lang="ko-KR" altLang="en-US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모서리가 둥근 직사각형 15">
            <a:hlinkClick r:id="" action="ppaction://hlinkshowjump?jump=previousslide"/>
          </p:cNvPr>
          <p:cNvSpPr/>
          <p:nvPr/>
        </p:nvSpPr>
        <p:spPr>
          <a:xfrm>
            <a:off x="6439827" y="821811"/>
            <a:ext cx="1216390" cy="482911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◁이전</a:t>
            </a:r>
            <a:endParaRPr lang="ko-KR" altLang="en-US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8645</TotalTime>
  <Words>164</Words>
  <Application>Microsoft Office PowerPoint</Application>
  <PresentationFormat>화면 슬라이드 쇼(4:3)</PresentationFormat>
  <Paragraphs>35</Paragraphs>
  <Slides>2</Slides>
  <Notes>2</Notes>
  <HiddenSlides>0</HiddenSlides>
  <MMClips>0</MMClips>
  <ScaleCrop>false</ScaleCrop>
  <HeadingPairs>
    <vt:vector size="6" baseType="variant">
      <vt:variant>
        <vt:lpstr>사용한 글꼴</vt:lpstr>
      </vt:variant>
      <vt:variant>
        <vt:i4>2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5" baseType="lpstr">
      <vt:lpstr>맑은 고딕</vt:lpstr>
      <vt:lpstr>Arial</vt:lpstr>
      <vt:lpstr>Office 테마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고인돌</dc:creator>
  <cp:lastModifiedBy>백승훈</cp:lastModifiedBy>
  <cp:revision>741</cp:revision>
  <dcterms:created xsi:type="dcterms:W3CDTF">2013-09-23T15:05:50Z</dcterms:created>
  <dcterms:modified xsi:type="dcterms:W3CDTF">2018-01-09T02:37:46Z</dcterms:modified>
</cp:coreProperties>
</file>